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1" r:id="rId18"/>
    <p:sldId id="274" r:id="rId1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0991AC6-E516-4634-ACD3-3B69C332B304}" type="datetimeFigureOut">
              <a:rPr lang="sr-Latn-RS" smtClean="0"/>
              <a:t>14.9.2022.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r-Cyrl-RS" sz="32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ЗАВРШНИ ДИПЛОМСКИ РАД</a:t>
            </a:r>
            <a:br>
              <a:rPr lang="sr-Cyrl-RS" sz="32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sr-Cyrl-RS" sz="3200" cap="none" dirty="0" smtClean="0"/>
              <a:t>Визуализација безнапонских делова на 2Д шеми електродистрибутивне мреже</a:t>
            </a:r>
            <a:endParaRPr lang="sr-Latn-RS" sz="3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789040"/>
            <a:ext cx="3598168" cy="707886"/>
          </a:xfrm>
        </p:spPr>
        <p:txBody>
          <a:bodyPr>
            <a:normAutofit lnSpcReduction="10000"/>
          </a:bodyPr>
          <a:lstStyle/>
          <a:p>
            <a:pPr algn="ctr"/>
            <a:r>
              <a:rPr lang="sr-Cyrl-RS" sz="2000" dirty="0" smtClean="0"/>
              <a:t>КАНДИДАТ:</a:t>
            </a:r>
          </a:p>
          <a:p>
            <a:pPr algn="ctr"/>
            <a:r>
              <a:rPr lang="sr-Cyrl-RS" sz="2000" dirty="0" smtClean="0"/>
              <a:t>Наташа Шћекић</a:t>
            </a:r>
            <a:endParaRPr lang="sr-Latn-R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54240" y="3789040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МЕНТОР:</a:t>
            </a:r>
          </a:p>
          <a:p>
            <a:pPr algn="ctr"/>
            <a:r>
              <a:rPr lang="sr-Cyrl-R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Др Драган Иветић, ред. </a:t>
            </a:r>
            <a:r>
              <a:rPr lang="sr-Cyrl-R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sr-Cyrl-R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роф.</a:t>
            </a:r>
            <a:endParaRPr lang="sr-Latn-R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904" y="5733256"/>
            <a:ext cx="18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Нови Сад 2022.</a:t>
            </a:r>
            <a:endParaRPr lang="sr-Latn-R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120363"/>
              </p:ext>
            </p:extLst>
          </p:nvPr>
        </p:nvGraphicFramePr>
        <p:xfrm>
          <a:off x="107503" y="476671"/>
          <a:ext cx="855663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r:id="rId3" imgW="914400" imgH="914400" progId="CorelDraw.Graphic.7">
                  <p:embed/>
                </p:oleObj>
              </mc:Choice>
              <mc:Fallback>
                <p:oleObj r:id="rId3" imgW="914400" imgH="914400" progId="CorelDraw.Graphic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3" y="476671"/>
                        <a:ext cx="855663" cy="855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7" y="476672"/>
            <a:ext cx="779463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2068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Универзитет у Новом Саду</a:t>
            </a:r>
          </a:p>
          <a:p>
            <a:pPr algn="ctr"/>
            <a:r>
              <a:rPr lang="sr-Cyrl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Факултет техничких наука</a:t>
            </a:r>
            <a:endParaRPr lang="sr-Latn-R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4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Hide</a:t>
            </a:r>
            <a:r>
              <a:rPr lang="sr-Latn-RS" dirty="0" smtClean="0"/>
              <a:t> </a:t>
            </a:r>
            <a:r>
              <a:rPr lang="sr-Cyrl-RS" dirty="0" smtClean="0"/>
              <a:t>и</a:t>
            </a:r>
            <a:r>
              <a:rPr lang="sr-Latn-RS" dirty="0" smtClean="0"/>
              <a:t> </a:t>
            </a:r>
            <a:r>
              <a:rPr lang="sr-Latn-RS" i="1" dirty="0" smtClean="0"/>
              <a:t>Show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"/>
          <a:stretch/>
        </p:blipFill>
        <p:spPr bwMode="auto">
          <a:xfrm>
            <a:off x="3491880" y="404664"/>
            <a:ext cx="5550644" cy="296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"/>
          <a:stretch/>
        </p:blipFill>
        <p:spPr bwMode="auto">
          <a:xfrm>
            <a:off x="147666" y="3491290"/>
            <a:ext cx="6120680" cy="3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52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Line Resistance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"/>
          <a:stretch/>
        </p:blipFill>
        <p:spPr bwMode="auto">
          <a:xfrm>
            <a:off x="251520" y="1628799"/>
            <a:ext cx="8695159" cy="45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6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Исцртавање облика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2"/>
          <a:stretch/>
        </p:blipFill>
        <p:spPr bwMode="auto">
          <a:xfrm>
            <a:off x="251520" y="1628800"/>
            <a:ext cx="865910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98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Елипса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dirty="0" smtClean="0"/>
              <a:t>Креирање и измена</a:t>
            </a:r>
            <a:endParaRPr lang="sr-Latn-RS" sz="22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8" t="16770" r="52680" b="27148"/>
          <a:stretch/>
        </p:blipFill>
        <p:spPr bwMode="auto">
          <a:xfrm>
            <a:off x="467544" y="2564904"/>
            <a:ext cx="3827282" cy="384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15600" r="59825" b="28800"/>
          <a:stretch/>
        </p:blipFill>
        <p:spPr bwMode="auto">
          <a:xfrm>
            <a:off x="4823519" y="2564904"/>
            <a:ext cx="3836913" cy="384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4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Полигон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sz="2200" dirty="0" smtClean="0"/>
              <a:t>Креирање и измена</a:t>
            </a:r>
            <a:endParaRPr lang="sr-Latn-RS" sz="22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6048" r="64820" b="37457"/>
          <a:stretch/>
        </p:blipFill>
        <p:spPr bwMode="auto">
          <a:xfrm>
            <a:off x="460768" y="2564904"/>
            <a:ext cx="3817856" cy="387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467" r="66425" b="41199"/>
          <a:stretch/>
        </p:blipFill>
        <p:spPr bwMode="auto">
          <a:xfrm>
            <a:off x="4779991" y="2564904"/>
            <a:ext cx="3893089" cy="387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1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Текст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dirty="0" smtClean="0"/>
              <a:t>Креирање и измена</a:t>
            </a:r>
            <a:endParaRPr lang="sr-Latn-RS" sz="2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12371" r="61495" b="43231"/>
          <a:stretch/>
        </p:blipFill>
        <p:spPr bwMode="auto">
          <a:xfrm>
            <a:off x="477872" y="3284984"/>
            <a:ext cx="3968816" cy="318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067" r="56525" b="34133"/>
          <a:stretch/>
        </p:blipFill>
        <p:spPr bwMode="auto">
          <a:xfrm>
            <a:off x="4788024" y="3284308"/>
            <a:ext cx="3920488" cy="3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8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Controls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"/>
          <a:stretch/>
        </p:blipFill>
        <p:spPr bwMode="auto">
          <a:xfrm>
            <a:off x="251520" y="1628801"/>
            <a:ext cx="8615784" cy="46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5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Закључак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 smtClean="0"/>
              <a:t>Апликација </a:t>
            </a:r>
            <a:r>
              <a:rPr lang="ru-RU" dirty="0"/>
              <a:t>која омогућава увид у модел мреже дистрибуције електричне енергије Новог </a:t>
            </a:r>
            <a:r>
              <a:rPr lang="ru-RU" dirty="0" smtClean="0"/>
              <a:t>Сада</a:t>
            </a:r>
          </a:p>
          <a:p>
            <a:r>
              <a:rPr lang="ru-RU" dirty="0" smtClean="0"/>
              <a:t>Циљ</a:t>
            </a:r>
            <a:r>
              <a:rPr lang="ru-RU" dirty="0"/>
              <a:t> </a:t>
            </a:r>
            <a:r>
              <a:rPr lang="ru-RU" dirty="0" smtClean="0"/>
              <a:t>- Надзор </a:t>
            </a:r>
            <a:r>
              <a:rPr lang="ru-RU" dirty="0"/>
              <a:t>и управљање </a:t>
            </a:r>
            <a:r>
              <a:rPr lang="ru-RU" dirty="0" smtClean="0"/>
              <a:t>мрежом</a:t>
            </a:r>
          </a:p>
          <a:p>
            <a:r>
              <a:rPr lang="ru-RU" smtClean="0"/>
              <a:t>Могућа унапређења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0269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6453336"/>
          </a:xfrm>
        </p:spPr>
        <p:txBody>
          <a:bodyPr/>
          <a:lstStyle/>
          <a:p>
            <a:pPr algn="ctr"/>
            <a:r>
              <a:rPr lang="sr-Cyrl-RS" dirty="0" smtClean="0"/>
              <a:t>Хвала на пажњи!</a:t>
            </a:r>
            <a:br>
              <a:rPr lang="sr-Cyrl-RS" dirty="0" smtClean="0"/>
            </a:br>
            <a:r>
              <a:rPr lang="sr-Cyrl-RS" dirty="0"/>
              <a:t/>
            </a:r>
            <a:br>
              <a:rPr lang="sr-Cyrl-R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3540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9" t="34365" r="15799" b="7216"/>
          <a:stretch/>
        </p:blipFill>
        <p:spPr bwMode="auto">
          <a:xfrm>
            <a:off x="3923928" y="3455376"/>
            <a:ext cx="5220024" cy="340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Увод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b="1" dirty="0" smtClean="0"/>
              <a:t>Визуализација</a:t>
            </a:r>
            <a:r>
              <a:rPr lang="sr-Cyrl-RS" sz="2200" dirty="0" smtClean="0"/>
              <a:t> - </a:t>
            </a:r>
            <a:r>
              <a:rPr lang="sr-Cyrl-RS" sz="2200" dirty="0"/>
              <a:t>процес графичког представљања података у виду слика, дијаграма или анимација и интеракције над </a:t>
            </a:r>
            <a:r>
              <a:rPr lang="sr-Cyrl-RS" sz="2200" dirty="0" smtClean="0"/>
              <a:t>њима</a:t>
            </a:r>
          </a:p>
          <a:p>
            <a:r>
              <a:rPr lang="sr-Cyrl-RS" sz="2200" b="1" dirty="0" smtClean="0"/>
              <a:t>Електродистрибутивна мрежа </a:t>
            </a:r>
            <a:r>
              <a:rPr lang="sr-Cyrl-RS" sz="2200" dirty="0" smtClean="0"/>
              <a:t>- скуп </a:t>
            </a:r>
            <a:r>
              <a:rPr lang="sr-Cyrl-RS" sz="2200" dirty="0"/>
              <a:t>међусобно спојених постројења и водова који се користе за дистрибуцију </a:t>
            </a:r>
            <a:r>
              <a:rPr lang="sr-Cyrl-RS" sz="2200" dirty="0" smtClean="0"/>
              <a:t>електричне </a:t>
            </a:r>
            <a:r>
              <a:rPr lang="sr-Cyrl-RS" sz="2200" dirty="0"/>
              <a:t>енергије</a:t>
            </a: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36099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dirty="0" smtClean="0"/>
              <a:t>Коришћене технологије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CS" sz="2200" b="1" i="1" dirty="0"/>
              <a:t>Microsoft Visual Studio </a:t>
            </a:r>
            <a:r>
              <a:rPr lang="sr-Cyrl-RS" sz="2200" dirty="0" smtClean="0"/>
              <a:t>- </a:t>
            </a:r>
            <a:r>
              <a:rPr lang="sr-Cyrl-RS" sz="2200" dirty="0"/>
              <a:t>интегрисано развојно окружење компаније </a:t>
            </a:r>
            <a:r>
              <a:rPr lang="sr-Latn-CS" sz="2200" i="1" dirty="0" smtClean="0"/>
              <a:t>Microsoft</a:t>
            </a:r>
            <a:r>
              <a:rPr lang="sr-Cyrl-RS" sz="2200" dirty="0" smtClean="0"/>
              <a:t> за </a:t>
            </a:r>
            <a:r>
              <a:rPr lang="sr-Cyrl-RS" sz="2200" dirty="0"/>
              <a:t>развој рачунарских </a:t>
            </a:r>
            <a:r>
              <a:rPr lang="sr-Cyrl-RS" sz="2200" dirty="0" smtClean="0"/>
              <a:t>програма</a:t>
            </a:r>
          </a:p>
          <a:p>
            <a:r>
              <a:rPr lang="sr-Latn-RS" sz="2200" b="1" i="1" dirty="0"/>
              <a:t>Microsoft .NET </a:t>
            </a:r>
            <a:r>
              <a:rPr lang="sr-Latn-RS" sz="2200" b="1" i="1" dirty="0" smtClean="0"/>
              <a:t>Framework</a:t>
            </a:r>
            <a:r>
              <a:rPr lang="sr-Cyrl-RS" sz="2200" b="1" i="1" dirty="0" smtClean="0"/>
              <a:t> </a:t>
            </a:r>
            <a:r>
              <a:rPr lang="sr-Cyrl-RS" sz="2200" i="1" dirty="0" smtClean="0"/>
              <a:t>-</a:t>
            </a:r>
            <a:r>
              <a:rPr lang="sr-Latn-RS" sz="2200" dirty="0" smtClean="0"/>
              <a:t> </a:t>
            </a:r>
            <a:r>
              <a:rPr lang="sr-Cyrl-RS" sz="2200" dirty="0" smtClean="0"/>
              <a:t>софтверска </a:t>
            </a:r>
            <a:r>
              <a:rPr lang="sr-Cyrl-RS" sz="2200" dirty="0"/>
              <a:t>платформа подржана у развојном окружењу </a:t>
            </a:r>
            <a:r>
              <a:rPr lang="sr-Latn-RS" sz="2200" i="1" dirty="0"/>
              <a:t>Visual Studio</a:t>
            </a:r>
            <a:r>
              <a:rPr lang="sr-Latn-RS" sz="2200" dirty="0"/>
              <a:t> </a:t>
            </a:r>
            <a:r>
              <a:rPr lang="sr-Cyrl-RS" sz="2200" dirty="0" smtClean="0"/>
              <a:t>која укључује велики </a:t>
            </a:r>
            <a:r>
              <a:rPr lang="sr-Cyrl-RS" sz="2200" dirty="0"/>
              <a:t>број готових библиотека </a:t>
            </a:r>
            <a:r>
              <a:rPr lang="sr-Cyrl-RS" sz="2200" dirty="0" smtClean="0"/>
              <a:t>кодова</a:t>
            </a:r>
          </a:p>
          <a:p>
            <a:r>
              <a:rPr lang="sr-Latn-CS" sz="2200" b="1" i="1" dirty="0"/>
              <a:t>Windows Presentation Foundation </a:t>
            </a:r>
            <a:r>
              <a:rPr lang="sr-Cyrl-RS" sz="2200" dirty="0"/>
              <a:t>-</a:t>
            </a:r>
            <a:r>
              <a:rPr lang="sr-Cyrl-RS" sz="2200" dirty="0" smtClean="0"/>
              <a:t> </a:t>
            </a:r>
            <a:r>
              <a:rPr lang="sr-Cyrl-RS" sz="2200" dirty="0"/>
              <a:t>графички подсистем отвореног кода </a:t>
            </a:r>
            <a:r>
              <a:rPr lang="sr-Cyrl-RS" sz="2200" dirty="0" smtClean="0"/>
              <a:t>за </a:t>
            </a:r>
            <a:r>
              <a:rPr lang="sr-Cyrl-RS" sz="2200" dirty="0"/>
              <a:t>приказивање корисничких интерфејса у </a:t>
            </a:r>
            <a:r>
              <a:rPr lang="sr-Cyrl-RS" sz="2200" dirty="0" smtClean="0"/>
              <a:t>апликацијама</a:t>
            </a:r>
            <a:endParaRPr lang="sr-Latn-RS" sz="2200" dirty="0"/>
          </a:p>
        </p:txBody>
      </p:sp>
      <p:pic>
        <p:nvPicPr>
          <p:cNvPr id="3074" name="Picture 2" descr="C:\Users\AS\Desktop\VS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" y="4895416"/>
            <a:ext cx="1495860" cy="147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S\Desktop\C#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355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S\Desktop\WPF.jf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546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Почетни изглед апликације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sr-Latn-RS" sz="2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8007" r="41701" b="25636"/>
          <a:stretch/>
        </p:blipFill>
        <p:spPr bwMode="auto">
          <a:xfrm>
            <a:off x="1043608" y="1700808"/>
            <a:ext cx="7033814" cy="46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0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i="1" dirty="0" smtClean="0"/>
              <a:t>Load Model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 bwMode="auto">
          <a:xfrm>
            <a:off x="467544" y="1628800"/>
            <a:ext cx="8208912" cy="43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1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Entity Colors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dirty="0" smtClean="0"/>
              <a:t>Трафостанице – слика</a:t>
            </a:r>
          </a:p>
          <a:p>
            <a:r>
              <a:rPr lang="sr-Cyrl-RS" sz="2200" dirty="0" smtClean="0"/>
              <a:t>Чворови – иницијална боја</a:t>
            </a:r>
          </a:p>
          <a:p>
            <a:r>
              <a:rPr lang="sr-Cyrl-RS" sz="2200" dirty="0" smtClean="0"/>
              <a:t>Прекидачи – црна боја</a:t>
            </a:r>
            <a:endParaRPr lang="sr-Latn-RS" sz="22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461808" y="2808977"/>
            <a:ext cx="7200800" cy="37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0" t="26534" r="13475" b="37733"/>
          <a:stretch/>
        </p:blipFill>
        <p:spPr bwMode="auto">
          <a:xfrm>
            <a:off x="4932040" y="404664"/>
            <a:ext cx="3741040" cy="240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3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Power Outage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"/>
          <a:stretch/>
        </p:blipFill>
        <p:spPr bwMode="auto">
          <a:xfrm>
            <a:off x="251520" y="1628800"/>
            <a:ext cx="8676456" cy="463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0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Информације о ентитету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5"/>
          <a:stretch/>
        </p:blipFill>
        <p:spPr bwMode="auto">
          <a:xfrm>
            <a:off x="251520" y="1628800"/>
            <a:ext cx="871354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Inactive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"/>
          <a:stretch/>
        </p:blipFill>
        <p:spPr bwMode="auto">
          <a:xfrm>
            <a:off x="260369" y="1628800"/>
            <a:ext cx="86507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1402</TotalTime>
  <Words>180</Words>
  <Application>Microsoft Office PowerPoint</Application>
  <PresentationFormat>On-screen Show (4:3)</PresentationFormat>
  <Paragraphs>40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Clarity</vt:lpstr>
      <vt:lpstr>CorelDraw.Graphic.7</vt:lpstr>
      <vt:lpstr>ЗАВРШНИ ДИПЛОМСКИ РАД Визуализација безнапонских делова на 2Д шеми електродистрибутивне мреже</vt:lpstr>
      <vt:lpstr>Увод</vt:lpstr>
      <vt:lpstr>Коришћене технологије</vt:lpstr>
      <vt:lpstr>Почетни изглед апликације</vt:lpstr>
      <vt:lpstr>Load Model</vt:lpstr>
      <vt:lpstr>Entity Colors</vt:lpstr>
      <vt:lpstr>Power Outage</vt:lpstr>
      <vt:lpstr>Информације о ентитету</vt:lpstr>
      <vt:lpstr>Inactive</vt:lpstr>
      <vt:lpstr>Hide и Show</vt:lpstr>
      <vt:lpstr>Line Resistance</vt:lpstr>
      <vt:lpstr>Исцртавање облика</vt:lpstr>
      <vt:lpstr>Елипса</vt:lpstr>
      <vt:lpstr>Полигон</vt:lpstr>
      <vt:lpstr>Текст</vt:lpstr>
      <vt:lpstr>Controls</vt:lpstr>
      <vt:lpstr>Закључак</vt:lpstr>
      <vt:lpstr>Хвала на пажњи!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</dc:creator>
  <cp:lastModifiedBy>AS</cp:lastModifiedBy>
  <cp:revision>18</cp:revision>
  <dcterms:created xsi:type="dcterms:W3CDTF">2022-09-14T14:11:53Z</dcterms:created>
  <dcterms:modified xsi:type="dcterms:W3CDTF">2022-09-15T13:33:57Z</dcterms:modified>
</cp:coreProperties>
</file>